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BED0-AD80-4397-B711-8B34381CA9C1}" type="datetimeFigureOut">
              <a:rPr lang="cs-CZ" smtClean="0"/>
              <a:pPr/>
              <a:t>13.1.2011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B78C-A660-4B39-9CF6-A4DD23F60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akenglish.co.uk/vocab/clothing_and_personal_ite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CLOTHING FOR VARIOUS OCCASIONS, </a:t>
            </a:r>
            <a:r>
              <a:rPr lang="cs-CZ" dirty="0" smtClean="0"/>
              <a:t>DRESS CODE</a:t>
            </a:r>
            <a:r>
              <a:rPr lang="cs-CZ" dirty="0" smtClean="0"/>
              <a:t>, FASHION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attitude</a:t>
            </a:r>
            <a:r>
              <a:rPr lang="cs-CZ" dirty="0" smtClean="0"/>
              <a:t> to </a:t>
            </a:r>
            <a:r>
              <a:rPr lang="cs-CZ" dirty="0" err="1" smtClean="0"/>
              <a:t>clothing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care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wear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not 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outfit</a:t>
            </a:r>
            <a:r>
              <a:rPr lang="cs-CZ" dirty="0" smtClean="0"/>
              <a:t> ?</a:t>
            </a:r>
          </a:p>
          <a:p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a type </a:t>
            </a:r>
            <a:r>
              <a:rPr lang="cs-CZ" dirty="0" err="1" smtClean="0"/>
              <a:t>of</a:t>
            </a:r>
            <a:r>
              <a:rPr lang="cs-CZ" dirty="0" smtClean="0"/>
              <a:t> person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in ?</a:t>
            </a:r>
          </a:p>
          <a:p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style in </a:t>
            </a:r>
            <a:r>
              <a:rPr lang="cs-CZ" dirty="0" err="1" smtClean="0"/>
              <a:t>clothes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Clothing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occasions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outfits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occasions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?</a:t>
            </a:r>
          </a:p>
          <a:p>
            <a:endParaRPr lang="cs-CZ" dirty="0" smtClean="0"/>
          </a:p>
          <a:p>
            <a:r>
              <a:rPr lang="cs-CZ" dirty="0" smtClean="0"/>
              <a:t>elegant, </a:t>
            </a:r>
            <a:r>
              <a:rPr lang="cs-CZ" dirty="0" err="1" smtClean="0"/>
              <a:t>dated</a:t>
            </a:r>
            <a:r>
              <a:rPr lang="cs-CZ" dirty="0" smtClean="0"/>
              <a:t>, </a:t>
            </a:r>
            <a:r>
              <a:rPr lang="cs-CZ" dirty="0" err="1" smtClean="0"/>
              <a:t>fashionable</a:t>
            </a:r>
            <a:r>
              <a:rPr lang="cs-CZ" dirty="0" smtClean="0"/>
              <a:t>, </a:t>
            </a:r>
            <a:r>
              <a:rPr lang="cs-CZ" dirty="0" err="1" smtClean="0"/>
              <a:t>stylish</a:t>
            </a:r>
            <a:r>
              <a:rPr lang="cs-CZ" dirty="0" smtClean="0"/>
              <a:t>, </a:t>
            </a:r>
            <a:r>
              <a:rPr lang="cs-CZ" dirty="0" err="1" smtClean="0"/>
              <a:t>chic</a:t>
            </a:r>
            <a:r>
              <a:rPr lang="cs-CZ" dirty="0" smtClean="0"/>
              <a:t>, </a:t>
            </a:r>
            <a:r>
              <a:rPr lang="cs-CZ" dirty="0" err="1" smtClean="0"/>
              <a:t>smart</a:t>
            </a:r>
            <a:r>
              <a:rPr lang="cs-CZ" dirty="0" smtClean="0"/>
              <a:t>, </a:t>
            </a:r>
            <a:r>
              <a:rPr lang="cs-CZ" dirty="0" err="1" smtClean="0"/>
              <a:t>casual</a:t>
            </a:r>
            <a:r>
              <a:rPr lang="cs-CZ" dirty="0" smtClean="0"/>
              <a:t>, </a:t>
            </a:r>
            <a:r>
              <a:rPr lang="cs-CZ" dirty="0" err="1" smtClean="0"/>
              <a:t>up</a:t>
            </a:r>
            <a:r>
              <a:rPr lang="cs-CZ" dirty="0" smtClean="0"/>
              <a:t>-to-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Fashion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interested</a:t>
            </a:r>
            <a:r>
              <a:rPr lang="cs-CZ" dirty="0" smtClean="0"/>
              <a:t> in </a:t>
            </a:r>
            <a:r>
              <a:rPr lang="cs-CZ" dirty="0" err="1" smtClean="0"/>
              <a:t>fashion</a:t>
            </a:r>
            <a:r>
              <a:rPr lang="cs-CZ" dirty="0" smtClean="0"/>
              <a:t> 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much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latest</a:t>
            </a:r>
            <a:r>
              <a:rPr lang="cs-CZ" dirty="0" smtClean="0"/>
              <a:t> </a:t>
            </a:r>
            <a:r>
              <a:rPr lang="cs-CZ" dirty="0" err="1" smtClean="0"/>
              <a:t>fashions</a:t>
            </a:r>
            <a:r>
              <a:rPr lang="cs-CZ" dirty="0" smtClean="0"/>
              <a:t> 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 </a:t>
            </a:r>
            <a:r>
              <a:rPr lang="en-US" dirty="0" smtClean="0"/>
              <a:t>fashion</a:t>
            </a:r>
            <a:r>
              <a:rPr lang="cs-CZ" dirty="0" smtClean="0"/>
              <a:t> </a:t>
            </a:r>
            <a:r>
              <a:rPr lang="cs-CZ" dirty="0" err="1" smtClean="0"/>
              <a:t>shows</a:t>
            </a:r>
            <a:r>
              <a:rPr lang="cs-CZ" dirty="0" smtClean="0"/>
              <a:t> 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opinion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schools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?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</a:t>
            </a:r>
            <a:r>
              <a:rPr lang="cs-CZ" dirty="0" err="1" smtClean="0"/>
              <a:t>epublic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in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(USA, Great </a:t>
            </a:r>
            <a:r>
              <a:rPr lang="cs-CZ" dirty="0" err="1" smtClean="0"/>
              <a:t>Britain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Clothes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seasons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clothing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season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more </a:t>
            </a:r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winter</a:t>
            </a:r>
            <a:r>
              <a:rPr lang="cs-CZ" dirty="0" smtClean="0"/>
              <a:t> </a:t>
            </a:r>
            <a:r>
              <a:rPr lang="cs-CZ" dirty="0" err="1" smtClean="0"/>
              <a:t>outfits</a:t>
            </a:r>
            <a:r>
              <a:rPr lang="cs-CZ" dirty="0" smtClean="0"/>
              <a:t> 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Shopping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enjoy</a:t>
            </a:r>
            <a:r>
              <a:rPr lang="cs-CZ" dirty="0" smtClean="0"/>
              <a:t> </a:t>
            </a:r>
            <a:r>
              <a:rPr lang="cs-CZ" dirty="0" err="1" smtClean="0"/>
              <a:t>buying</a:t>
            </a:r>
            <a:r>
              <a:rPr lang="cs-CZ" dirty="0" smtClean="0"/>
              <a:t> </a:t>
            </a:r>
            <a:r>
              <a:rPr lang="cs-CZ" dirty="0" err="1" smtClean="0"/>
              <a:t>clothes</a:t>
            </a:r>
            <a:r>
              <a:rPr lang="cs-CZ" dirty="0" smtClean="0"/>
              <a:t> ? /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boring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shops</a:t>
            </a:r>
            <a:r>
              <a:rPr lang="cs-CZ" dirty="0" smtClean="0"/>
              <a:t>, </a:t>
            </a:r>
            <a:r>
              <a:rPr lang="cs-CZ" dirty="0" err="1" smtClean="0"/>
              <a:t>boutiques</a:t>
            </a:r>
            <a:r>
              <a:rPr lang="cs-CZ" dirty="0" smtClean="0"/>
              <a:t> </a:t>
            </a:r>
            <a:r>
              <a:rPr lang="cs-CZ" dirty="0" err="1" smtClean="0"/>
              <a:t>stores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 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designer</a:t>
            </a:r>
            <a:r>
              <a:rPr lang="cs-CZ" dirty="0" smtClean="0"/>
              <a:t> (</a:t>
            </a:r>
            <a:r>
              <a:rPr lang="cs-CZ" dirty="0" err="1" smtClean="0"/>
              <a:t>branded</a:t>
            </a:r>
            <a:r>
              <a:rPr lang="cs-CZ" dirty="0" smtClean="0"/>
              <a:t>) </a:t>
            </a:r>
            <a:r>
              <a:rPr lang="cs-CZ" dirty="0" err="1" smtClean="0"/>
              <a:t>clothes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brand</a:t>
            </a:r>
            <a:r>
              <a:rPr lang="cs-CZ" dirty="0" smtClean="0"/>
              <a:t> </a:t>
            </a:r>
            <a:r>
              <a:rPr lang="cs-CZ" dirty="0" err="1" smtClean="0"/>
              <a:t>doesn</a:t>
            </a:r>
            <a:r>
              <a:rPr lang="en-US" dirty="0" smtClean="0"/>
              <a:t>’</a:t>
            </a:r>
            <a:r>
              <a:rPr lang="cs-CZ" dirty="0" smtClean="0"/>
              <a:t>t </a:t>
            </a:r>
            <a:r>
              <a:rPr lang="cs-CZ" dirty="0" err="1" smtClean="0"/>
              <a:t>matter</a:t>
            </a:r>
            <a:r>
              <a:rPr lang="cs-CZ" dirty="0" smtClean="0"/>
              <a:t> to </a:t>
            </a:r>
            <a:r>
              <a:rPr lang="cs-CZ" dirty="0" err="1" smtClean="0"/>
              <a:t>you</a:t>
            </a:r>
            <a:r>
              <a:rPr lang="cs-CZ" dirty="0" smtClean="0"/>
              <a:t> 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dirty="0" smtClean="0"/>
              <a:t> a lot </a:t>
            </a:r>
            <a:r>
              <a:rPr lang="cs-CZ" dirty="0" err="1" smtClean="0"/>
              <a:t>of</a:t>
            </a:r>
            <a:r>
              <a:rPr lang="cs-CZ" dirty="0" smtClean="0"/>
              <a:t> money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clothes</a:t>
            </a:r>
            <a:r>
              <a:rPr lang="cs-CZ" smtClean="0"/>
              <a:t> 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Vocabulary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speakenglish.co.uk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vocab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clothing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and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personal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items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224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CLOTHING FOR VARIOUS OCCASIONS, DRESS CODE, FASHION</vt:lpstr>
      <vt:lpstr>Your attitude to clothing</vt:lpstr>
      <vt:lpstr>Clothing for various occasions</vt:lpstr>
      <vt:lpstr>Fashion</vt:lpstr>
      <vt:lpstr>Dress code</vt:lpstr>
      <vt:lpstr>Clothes for different seasons of the year</vt:lpstr>
      <vt:lpstr>Shopping</vt:lpstr>
      <vt:lpstr>Vocabulary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CLOTHING</dc:title>
  <dc:creator>Rasty</dc:creator>
  <cp:lastModifiedBy>Rasty</cp:lastModifiedBy>
  <cp:revision>7</cp:revision>
  <dcterms:created xsi:type="dcterms:W3CDTF">2011-01-04T21:03:15Z</dcterms:created>
  <dcterms:modified xsi:type="dcterms:W3CDTF">2011-01-13T14:12:24Z</dcterms:modified>
</cp:coreProperties>
</file>